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3"/>
  </p:notesMasterIdLst>
  <p:handoutMasterIdLst>
    <p:handoutMasterId r:id="rId14"/>
  </p:handoutMasterIdLst>
  <p:sldIdLst>
    <p:sldId id="256" r:id="rId2"/>
    <p:sldId id="269" r:id="rId3"/>
    <p:sldId id="264" r:id="rId4"/>
    <p:sldId id="265" r:id="rId5"/>
    <p:sldId id="273" r:id="rId6"/>
    <p:sldId id="270" r:id="rId7"/>
    <p:sldId id="266" r:id="rId8"/>
    <p:sldId id="271" r:id="rId9"/>
    <p:sldId id="272" r:id="rId10"/>
    <p:sldId id="268" r:id="rId11"/>
    <p:sldId id="260" r:id="rId12"/>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79" d="100"/>
          <a:sy n="79" d="100"/>
        </p:scale>
        <p:origin x="85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97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AAE0A7-88F4-4A80-8F49-3FFDC50A1C30}"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7B8FA9ED-6228-41E3-BC7F-2B3BBCA727ED}">
      <dgm:prSet/>
      <dgm:spPr/>
      <dgm:t>
        <a:bodyPr/>
        <a:lstStyle/>
        <a:p>
          <a:r>
            <a:rPr lang="es-ES"/>
            <a:t>Pantalla de Título</a:t>
          </a:r>
          <a:endParaRPr lang="en-US"/>
        </a:p>
      </dgm:t>
    </dgm:pt>
    <dgm:pt modelId="{2BCA8EF3-D418-4313-A3E5-85A63642E9CE}" type="parTrans" cxnId="{7BAA8AC5-B1FF-43B7-8034-AF5587DCAF93}">
      <dgm:prSet/>
      <dgm:spPr/>
      <dgm:t>
        <a:bodyPr/>
        <a:lstStyle/>
        <a:p>
          <a:endParaRPr lang="en-US"/>
        </a:p>
      </dgm:t>
    </dgm:pt>
    <dgm:pt modelId="{D5EE33F3-675C-497B-8668-4E508AADC8E4}" type="sibTrans" cxnId="{7BAA8AC5-B1FF-43B7-8034-AF5587DCAF93}">
      <dgm:prSet/>
      <dgm:spPr/>
      <dgm:t>
        <a:bodyPr/>
        <a:lstStyle/>
        <a:p>
          <a:endParaRPr lang="en-US"/>
        </a:p>
      </dgm:t>
    </dgm:pt>
    <dgm:pt modelId="{AF4D458A-44BF-43E1-BB3D-FA0A514E5FA5}">
      <dgm:prSet/>
      <dgm:spPr/>
      <dgm:t>
        <a:bodyPr/>
        <a:lstStyle/>
        <a:p>
          <a:r>
            <a:rPr lang="es-ES"/>
            <a:t>Nivel 1</a:t>
          </a:r>
          <a:endParaRPr lang="en-US"/>
        </a:p>
      </dgm:t>
    </dgm:pt>
    <dgm:pt modelId="{DB765F2C-51A6-4247-A235-CF1BA6F7C2EA}" type="parTrans" cxnId="{0F5EC61D-8AE3-4404-B966-97A8CCDA9B6B}">
      <dgm:prSet/>
      <dgm:spPr/>
      <dgm:t>
        <a:bodyPr/>
        <a:lstStyle/>
        <a:p>
          <a:endParaRPr lang="en-US"/>
        </a:p>
      </dgm:t>
    </dgm:pt>
    <dgm:pt modelId="{D372DE96-A1F1-4099-8682-B629265437CD}" type="sibTrans" cxnId="{0F5EC61D-8AE3-4404-B966-97A8CCDA9B6B}">
      <dgm:prSet/>
      <dgm:spPr/>
      <dgm:t>
        <a:bodyPr/>
        <a:lstStyle/>
        <a:p>
          <a:endParaRPr lang="en-US"/>
        </a:p>
      </dgm:t>
    </dgm:pt>
    <dgm:pt modelId="{C1D38B1D-1835-4B27-B64F-49BD242EFF12}">
      <dgm:prSet/>
      <dgm:spPr/>
      <dgm:t>
        <a:bodyPr/>
        <a:lstStyle/>
        <a:p>
          <a:r>
            <a:rPr lang="es-ES"/>
            <a:t>Pantalla de Puntuación</a:t>
          </a:r>
          <a:endParaRPr lang="en-US"/>
        </a:p>
      </dgm:t>
    </dgm:pt>
    <dgm:pt modelId="{9C900059-5A6A-4707-90C3-60C912390944}" type="parTrans" cxnId="{DBDBFF64-AC9C-4219-85EF-CA2574A1C325}">
      <dgm:prSet/>
      <dgm:spPr/>
      <dgm:t>
        <a:bodyPr/>
        <a:lstStyle/>
        <a:p>
          <a:endParaRPr lang="en-US"/>
        </a:p>
      </dgm:t>
    </dgm:pt>
    <dgm:pt modelId="{7CB4D3B7-3EE5-4815-A7DD-FB9CFE7056E2}" type="sibTrans" cxnId="{DBDBFF64-AC9C-4219-85EF-CA2574A1C325}">
      <dgm:prSet/>
      <dgm:spPr/>
      <dgm:t>
        <a:bodyPr/>
        <a:lstStyle/>
        <a:p>
          <a:endParaRPr lang="en-US"/>
        </a:p>
      </dgm:t>
    </dgm:pt>
    <dgm:pt modelId="{3E9A126F-3F54-4918-8DD4-EEF8DC8AEF04}" type="pres">
      <dgm:prSet presAssocID="{E6AAE0A7-88F4-4A80-8F49-3FFDC50A1C30}" presName="linear" presStyleCnt="0">
        <dgm:presLayoutVars>
          <dgm:dir/>
          <dgm:animLvl val="lvl"/>
          <dgm:resizeHandles val="exact"/>
        </dgm:presLayoutVars>
      </dgm:prSet>
      <dgm:spPr/>
    </dgm:pt>
    <dgm:pt modelId="{94AAC970-8135-486D-BD30-17016847F2E6}" type="pres">
      <dgm:prSet presAssocID="{7B8FA9ED-6228-41E3-BC7F-2B3BBCA727ED}" presName="parentLin" presStyleCnt="0"/>
      <dgm:spPr/>
    </dgm:pt>
    <dgm:pt modelId="{7A1E10D1-7B95-4DBC-976C-5E5920F4004E}" type="pres">
      <dgm:prSet presAssocID="{7B8FA9ED-6228-41E3-BC7F-2B3BBCA727ED}" presName="parentLeftMargin" presStyleLbl="node1" presStyleIdx="0" presStyleCnt="3"/>
      <dgm:spPr/>
    </dgm:pt>
    <dgm:pt modelId="{9798545D-351D-4198-9C14-2E33DF3CCCE2}" type="pres">
      <dgm:prSet presAssocID="{7B8FA9ED-6228-41E3-BC7F-2B3BBCA727ED}" presName="parentText" presStyleLbl="node1" presStyleIdx="0" presStyleCnt="3">
        <dgm:presLayoutVars>
          <dgm:chMax val="0"/>
          <dgm:bulletEnabled val="1"/>
        </dgm:presLayoutVars>
      </dgm:prSet>
      <dgm:spPr/>
    </dgm:pt>
    <dgm:pt modelId="{A73FE43E-7306-40F4-8B76-4163B571AA92}" type="pres">
      <dgm:prSet presAssocID="{7B8FA9ED-6228-41E3-BC7F-2B3BBCA727ED}" presName="negativeSpace" presStyleCnt="0"/>
      <dgm:spPr/>
    </dgm:pt>
    <dgm:pt modelId="{ADBF1E8D-02F3-4C57-B5BF-11C1DBBBEDE5}" type="pres">
      <dgm:prSet presAssocID="{7B8FA9ED-6228-41E3-BC7F-2B3BBCA727ED}" presName="childText" presStyleLbl="conFgAcc1" presStyleIdx="0" presStyleCnt="3">
        <dgm:presLayoutVars>
          <dgm:bulletEnabled val="1"/>
        </dgm:presLayoutVars>
      </dgm:prSet>
      <dgm:spPr/>
    </dgm:pt>
    <dgm:pt modelId="{D4C66F37-7374-4333-9FA8-B06968004520}" type="pres">
      <dgm:prSet presAssocID="{D5EE33F3-675C-497B-8668-4E508AADC8E4}" presName="spaceBetweenRectangles" presStyleCnt="0"/>
      <dgm:spPr/>
    </dgm:pt>
    <dgm:pt modelId="{F5DB744E-02E4-41A0-985C-95CFE5D2AE86}" type="pres">
      <dgm:prSet presAssocID="{AF4D458A-44BF-43E1-BB3D-FA0A514E5FA5}" presName="parentLin" presStyleCnt="0"/>
      <dgm:spPr/>
    </dgm:pt>
    <dgm:pt modelId="{6D126BB7-39BC-4E04-ADD9-4DBC0A34AD9D}" type="pres">
      <dgm:prSet presAssocID="{AF4D458A-44BF-43E1-BB3D-FA0A514E5FA5}" presName="parentLeftMargin" presStyleLbl="node1" presStyleIdx="0" presStyleCnt="3"/>
      <dgm:spPr/>
    </dgm:pt>
    <dgm:pt modelId="{E3BD34E7-1CAB-4CDA-92B3-9ED1D26B0296}" type="pres">
      <dgm:prSet presAssocID="{AF4D458A-44BF-43E1-BB3D-FA0A514E5FA5}" presName="parentText" presStyleLbl="node1" presStyleIdx="1" presStyleCnt="3">
        <dgm:presLayoutVars>
          <dgm:chMax val="0"/>
          <dgm:bulletEnabled val="1"/>
        </dgm:presLayoutVars>
      </dgm:prSet>
      <dgm:spPr/>
    </dgm:pt>
    <dgm:pt modelId="{6A0BCCD1-CDA1-452E-B028-F47AEDC40BAD}" type="pres">
      <dgm:prSet presAssocID="{AF4D458A-44BF-43E1-BB3D-FA0A514E5FA5}" presName="negativeSpace" presStyleCnt="0"/>
      <dgm:spPr/>
    </dgm:pt>
    <dgm:pt modelId="{5A6A6C8B-81B8-4D91-BAD7-1456316BB6E8}" type="pres">
      <dgm:prSet presAssocID="{AF4D458A-44BF-43E1-BB3D-FA0A514E5FA5}" presName="childText" presStyleLbl="conFgAcc1" presStyleIdx="1" presStyleCnt="3">
        <dgm:presLayoutVars>
          <dgm:bulletEnabled val="1"/>
        </dgm:presLayoutVars>
      </dgm:prSet>
      <dgm:spPr/>
    </dgm:pt>
    <dgm:pt modelId="{1B1BAB38-1002-4069-B743-1AD70547531B}" type="pres">
      <dgm:prSet presAssocID="{D372DE96-A1F1-4099-8682-B629265437CD}" presName="spaceBetweenRectangles" presStyleCnt="0"/>
      <dgm:spPr/>
    </dgm:pt>
    <dgm:pt modelId="{28DE215A-968E-495F-9558-89623919190D}" type="pres">
      <dgm:prSet presAssocID="{C1D38B1D-1835-4B27-B64F-49BD242EFF12}" presName="parentLin" presStyleCnt="0"/>
      <dgm:spPr/>
    </dgm:pt>
    <dgm:pt modelId="{59B020F0-6DE9-4017-A68A-EAD730A73737}" type="pres">
      <dgm:prSet presAssocID="{C1D38B1D-1835-4B27-B64F-49BD242EFF12}" presName="parentLeftMargin" presStyleLbl="node1" presStyleIdx="1" presStyleCnt="3"/>
      <dgm:spPr/>
    </dgm:pt>
    <dgm:pt modelId="{1367264E-0C3E-4BE4-AD5E-EF0D0D060944}" type="pres">
      <dgm:prSet presAssocID="{C1D38B1D-1835-4B27-B64F-49BD242EFF12}" presName="parentText" presStyleLbl="node1" presStyleIdx="2" presStyleCnt="3">
        <dgm:presLayoutVars>
          <dgm:chMax val="0"/>
          <dgm:bulletEnabled val="1"/>
        </dgm:presLayoutVars>
      </dgm:prSet>
      <dgm:spPr/>
    </dgm:pt>
    <dgm:pt modelId="{BF9D5350-BC35-4C54-980B-1EA04B9966A0}" type="pres">
      <dgm:prSet presAssocID="{C1D38B1D-1835-4B27-B64F-49BD242EFF12}" presName="negativeSpace" presStyleCnt="0"/>
      <dgm:spPr/>
    </dgm:pt>
    <dgm:pt modelId="{41D01101-DD2C-4FB0-A450-662719C0FBBC}" type="pres">
      <dgm:prSet presAssocID="{C1D38B1D-1835-4B27-B64F-49BD242EFF12}" presName="childText" presStyleLbl="conFgAcc1" presStyleIdx="2" presStyleCnt="3">
        <dgm:presLayoutVars>
          <dgm:bulletEnabled val="1"/>
        </dgm:presLayoutVars>
      </dgm:prSet>
      <dgm:spPr/>
    </dgm:pt>
  </dgm:ptLst>
  <dgm:cxnLst>
    <dgm:cxn modelId="{ACC8BD13-02E0-4E84-B5BC-15213BCE5AB5}" type="presOf" srcId="{7B8FA9ED-6228-41E3-BC7F-2B3BBCA727ED}" destId="{7A1E10D1-7B95-4DBC-976C-5E5920F4004E}" srcOrd="0" destOrd="0" presId="urn:microsoft.com/office/officeart/2005/8/layout/list1"/>
    <dgm:cxn modelId="{9BE67117-F47F-4E78-8AF7-E254E2B20361}" type="presOf" srcId="{AF4D458A-44BF-43E1-BB3D-FA0A514E5FA5}" destId="{E3BD34E7-1CAB-4CDA-92B3-9ED1D26B0296}" srcOrd="1" destOrd="0" presId="urn:microsoft.com/office/officeart/2005/8/layout/list1"/>
    <dgm:cxn modelId="{0F5EC61D-8AE3-4404-B966-97A8CCDA9B6B}" srcId="{E6AAE0A7-88F4-4A80-8F49-3FFDC50A1C30}" destId="{AF4D458A-44BF-43E1-BB3D-FA0A514E5FA5}" srcOrd="1" destOrd="0" parTransId="{DB765F2C-51A6-4247-A235-CF1BA6F7C2EA}" sibTransId="{D372DE96-A1F1-4099-8682-B629265437CD}"/>
    <dgm:cxn modelId="{650DF12D-A17E-4B90-A969-16321847A077}" type="presOf" srcId="{C1D38B1D-1835-4B27-B64F-49BD242EFF12}" destId="{1367264E-0C3E-4BE4-AD5E-EF0D0D060944}" srcOrd="1" destOrd="0" presId="urn:microsoft.com/office/officeart/2005/8/layout/list1"/>
    <dgm:cxn modelId="{3B687D32-5838-4381-AD82-06BA9FE1268A}" type="presOf" srcId="{C1D38B1D-1835-4B27-B64F-49BD242EFF12}" destId="{59B020F0-6DE9-4017-A68A-EAD730A73737}" srcOrd="0" destOrd="0" presId="urn:microsoft.com/office/officeart/2005/8/layout/list1"/>
    <dgm:cxn modelId="{DBDBFF64-AC9C-4219-85EF-CA2574A1C325}" srcId="{E6AAE0A7-88F4-4A80-8F49-3FFDC50A1C30}" destId="{C1D38B1D-1835-4B27-B64F-49BD242EFF12}" srcOrd="2" destOrd="0" parTransId="{9C900059-5A6A-4707-90C3-60C912390944}" sibTransId="{7CB4D3B7-3EE5-4815-A7DD-FB9CFE7056E2}"/>
    <dgm:cxn modelId="{88D61E50-ED0A-4448-8312-1665AEBB4642}" type="presOf" srcId="{7B8FA9ED-6228-41E3-BC7F-2B3BBCA727ED}" destId="{9798545D-351D-4198-9C14-2E33DF3CCCE2}" srcOrd="1" destOrd="0" presId="urn:microsoft.com/office/officeart/2005/8/layout/list1"/>
    <dgm:cxn modelId="{7BAA8AC5-B1FF-43B7-8034-AF5587DCAF93}" srcId="{E6AAE0A7-88F4-4A80-8F49-3FFDC50A1C30}" destId="{7B8FA9ED-6228-41E3-BC7F-2B3BBCA727ED}" srcOrd="0" destOrd="0" parTransId="{2BCA8EF3-D418-4313-A3E5-85A63642E9CE}" sibTransId="{D5EE33F3-675C-497B-8668-4E508AADC8E4}"/>
    <dgm:cxn modelId="{AF9DA8D2-DE01-4C27-91C7-A8869D8C0E97}" type="presOf" srcId="{E6AAE0A7-88F4-4A80-8F49-3FFDC50A1C30}" destId="{3E9A126F-3F54-4918-8DD4-EEF8DC8AEF04}" srcOrd="0" destOrd="0" presId="urn:microsoft.com/office/officeart/2005/8/layout/list1"/>
    <dgm:cxn modelId="{5FAD46F0-FA63-4561-BAE9-0547838526E1}" type="presOf" srcId="{AF4D458A-44BF-43E1-BB3D-FA0A514E5FA5}" destId="{6D126BB7-39BC-4E04-ADD9-4DBC0A34AD9D}" srcOrd="0" destOrd="0" presId="urn:microsoft.com/office/officeart/2005/8/layout/list1"/>
    <dgm:cxn modelId="{8B489ADB-65FB-4680-9DD8-CCB1364B3F5C}" type="presParOf" srcId="{3E9A126F-3F54-4918-8DD4-EEF8DC8AEF04}" destId="{94AAC970-8135-486D-BD30-17016847F2E6}" srcOrd="0" destOrd="0" presId="urn:microsoft.com/office/officeart/2005/8/layout/list1"/>
    <dgm:cxn modelId="{2390F980-DBE7-48F4-9975-829B7994D9C8}" type="presParOf" srcId="{94AAC970-8135-486D-BD30-17016847F2E6}" destId="{7A1E10D1-7B95-4DBC-976C-5E5920F4004E}" srcOrd="0" destOrd="0" presId="urn:microsoft.com/office/officeart/2005/8/layout/list1"/>
    <dgm:cxn modelId="{F4A77FBD-5880-4784-B3CA-FB36310C2AFC}" type="presParOf" srcId="{94AAC970-8135-486D-BD30-17016847F2E6}" destId="{9798545D-351D-4198-9C14-2E33DF3CCCE2}" srcOrd="1" destOrd="0" presId="urn:microsoft.com/office/officeart/2005/8/layout/list1"/>
    <dgm:cxn modelId="{24C24E91-367D-4DFF-8E1A-ECC78D5030A5}" type="presParOf" srcId="{3E9A126F-3F54-4918-8DD4-EEF8DC8AEF04}" destId="{A73FE43E-7306-40F4-8B76-4163B571AA92}" srcOrd="1" destOrd="0" presId="urn:microsoft.com/office/officeart/2005/8/layout/list1"/>
    <dgm:cxn modelId="{E2AA5C45-53C8-46F5-BAC5-BE61DDB25073}" type="presParOf" srcId="{3E9A126F-3F54-4918-8DD4-EEF8DC8AEF04}" destId="{ADBF1E8D-02F3-4C57-B5BF-11C1DBBBEDE5}" srcOrd="2" destOrd="0" presId="urn:microsoft.com/office/officeart/2005/8/layout/list1"/>
    <dgm:cxn modelId="{BFCACA5F-EF76-4221-81DC-F688D0E9FA22}" type="presParOf" srcId="{3E9A126F-3F54-4918-8DD4-EEF8DC8AEF04}" destId="{D4C66F37-7374-4333-9FA8-B06968004520}" srcOrd="3" destOrd="0" presId="urn:microsoft.com/office/officeart/2005/8/layout/list1"/>
    <dgm:cxn modelId="{39C60EC0-4456-4830-81D4-7B9C04E742D2}" type="presParOf" srcId="{3E9A126F-3F54-4918-8DD4-EEF8DC8AEF04}" destId="{F5DB744E-02E4-41A0-985C-95CFE5D2AE86}" srcOrd="4" destOrd="0" presId="urn:microsoft.com/office/officeart/2005/8/layout/list1"/>
    <dgm:cxn modelId="{DBB9B9DE-2F09-49B5-BEF2-463A619DBDAB}" type="presParOf" srcId="{F5DB744E-02E4-41A0-985C-95CFE5D2AE86}" destId="{6D126BB7-39BC-4E04-ADD9-4DBC0A34AD9D}" srcOrd="0" destOrd="0" presId="urn:microsoft.com/office/officeart/2005/8/layout/list1"/>
    <dgm:cxn modelId="{DDC2F3A0-6AB0-490E-9F77-D60A50D5613D}" type="presParOf" srcId="{F5DB744E-02E4-41A0-985C-95CFE5D2AE86}" destId="{E3BD34E7-1CAB-4CDA-92B3-9ED1D26B0296}" srcOrd="1" destOrd="0" presId="urn:microsoft.com/office/officeart/2005/8/layout/list1"/>
    <dgm:cxn modelId="{13ED1503-BA33-4ACE-8560-22E696BC797E}" type="presParOf" srcId="{3E9A126F-3F54-4918-8DD4-EEF8DC8AEF04}" destId="{6A0BCCD1-CDA1-452E-B028-F47AEDC40BAD}" srcOrd="5" destOrd="0" presId="urn:microsoft.com/office/officeart/2005/8/layout/list1"/>
    <dgm:cxn modelId="{252EA288-9406-4536-A25C-BD392B4F28E9}" type="presParOf" srcId="{3E9A126F-3F54-4918-8DD4-EEF8DC8AEF04}" destId="{5A6A6C8B-81B8-4D91-BAD7-1456316BB6E8}" srcOrd="6" destOrd="0" presId="urn:microsoft.com/office/officeart/2005/8/layout/list1"/>
    <dgm:cxn modelId="{74C7745B-8508-4C33-8EB8-AD0ED39E1B8E}" type="presParOf" srcId="{3E9A126F-3F54-4918-8DD4-EEF8DC8AEF04}" destId="{1B1BAB38-1002-4069-B743-1AD70547531B}" srcOrd="7" destOrd="0" presId="urn:microsoft.com/office/officeart/2005/8/layout/list1"/>
    <dgm:cxn modelId="{3CCC278E-8EBD-4C30-AA95-D7530CE28154}" type="presParOf" srcId="{3E9A126F-3F54-4918-8DD4-EEF8DC8AEF04}" destId="{28DE215A-968E-495F-9558-89623919190D}" srcOrd="8" destOrd="0" presId="urn:microsoft.com/office/officeart/2005/8/layout/list1"/>
    <dgm:cxn modelId="{17F7AD8B-65C1-467E-AAEC-2A4A059B2B01}" type="presParOf" srcId="{28DE215A-968E-495F-9558-89623919190D}" destId="{59B020F0-6DE9-4017-A68A-EAD730A73737}" srcOrd="0" destOrd="0" presId="urn:microsoft.com/office/officeart/2005/8/layout/list1"/>
    <dgm:cxn modelId="{6C7DE280-A024-4772-96FB-B7D8834228A6}" type="presParOf" srcId="{28DE215A-968E-495F-9558-89623919190D}" destId="{1367264E-0C3E-4BE4-AD5E-EF0D0D060944}" srcOrd="1" destOrd="0" presId="urn:microsoft.com/office/officeart/2005/8/layout/list1"/>
    <dgm:cxn modelId="{752CEE55-0CDF-435A-9270-F7FDFA71EAD3}" type="presParOf" srcId="{3E9A126F-3F54-4918-8DD4-EEF8DC8AEF04}" destId="{BF9D5350-BC35-4C54-980B-1EA04B9966A0}" srcOrd="9" destOrd="0" presId="urn:microsoft.com/office/officeart/2005/8/layout/list1"/>
    <dgm:cxn modelId="{9D8EB95F-F46A-4EC0-8959-DC67CB22CBCE}" type="presParOf" srcId="{3E9A126F-3F54-4918-8DD4-EEF8DC8AEF04}" destId="{41D01101-DD2C-4FB0-A450-662719C0FBB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F1E8D-02F3-4C57-B5BF-11C1DBBBEDE5}">
      <dsp:nvSpPr>
        <dsp:cNvPr id="0" name=""/>
        <dsp:cNvSpPr/>
      </dsp:nvSpPr>
      <dsp:spPr>
        <a:xfrm>
          <a:off x="0" y="483840"/>
          <a:ext cx="11292840" cy="8064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98545D-351D-4198-9C14-2E33DF3CCCE2}">
      <dsp:nvSpPr>
        <dsp:cNvPr id="0" name=""/>
        <dsp:cNvSpPr/>
      </dsp:nvSpPr>
      <dsp:spPr>
        <a:xfrm>
          <a:off x="564642" y="11520"/>
          <a:ext cx="7904988" cy="94464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90" tIns="0" rIns="298790" bIns="0" numCol="1" spcCol="1270" anchor="ctr" anchorCtr="0">
          <a:noAutofit/>
        </a:bodyPr>
        <a:lstStyle/>
        <a:p>
          <a:pPr marL="0" lvl="0" indent="0" algn="l" defTabSz="1422400">
            <a:lnSpc>
              <a:spcPct val="90000"/>
            </a:lnSpc>
            <a:spcBef>
              <a:spcPct val="0"/>
            </a:spcBef>
            <a:spcAft>
              <a:spcPct val="35000"/>
            </a:spcAft>
            <a:buNone/>
          </a:pPr>
          <a:r>
            <a:rPr lang="es-ES" sz="3200" kern="1200"/>
            <a:t>Pantalla de Título</a:t>
          </a:r>
          <a:endParaRPr lang="en-US" sz="3200" kern="1200"/>
        </a:p>
      </dsp:txBody>
      <dsp:txXfrm>
        <a:off x="610756" y="57634"/>
        <a:ext cx="7812760" cy="852412"/>
      </dsp:txXfrm>
    </dsp:sp>
    <dsp:sp modelId="{5A6A6C8B-81B8-4D91-BAD7-1456316BB6E8}">
      <dsp:nvSpPr>
        <dsp:cNvPr id="0" name=""/>
        <dsp:cNvSpPr/>
      </dsp:nvSpPr>
      <dsp:spPr>
        <a:xfrm>
          <a:off x="0" y="1935360"/>
          <a:ext cx="11292840" cy="8064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BD34E7-1CAB-4CDA-92B3-9ED1D26B0296}">
      <dsp:nvSpPr>
        <dsp:cNvPr id="0" name=""/>
        <dsp:cNvSpPr/>
      </dsp:nvSpPr>
      <dsp:spPr>
        <a:xfrm>
          <a:off x="564642" y="1463040"/>
          <a:ext cx="7904988" cy="94464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90" tIns="0" rIns="298790" bIns="0" numCol="1" spcCol="1270" anchor="ctr" anchorCtr="0">
          <a:noAutofit/>
        </a:bodyPr>
        <a:lstStyle/>
        <a:p>
          <a:pPr marL="0" lvl="0" indent="0" algn="l" defTabSz="1422400">
            <a:lnSpc>
              <a:spcPct val="90000"/>
            </a:lnSpc>
            <a:spcBef>
              <a:spcPct val="0"/>
            </a:spcBef>
            <a:spcAft>
              <a:spcPct val="35000"/>
            </a:spcAft>
            <a:buNone/>
          </a:pPr>
          <a:r>
            <a:rPr lang="es-ES" sz="3200" kern="1200"/>
            <a:t>Nivel 1</a:t>
          </a:r>
          <a:endParaRPr lang="en-US" sz="3200" kern="1200"/>
        </a:p>
      </dsp:txBody>
      <dsp:txXfrm>
        <a:off x="610756" y="1509154"/>
        <a:ext cx="7812760" cy="852412"/>
      </dsp:txXfrm>
    </dsp:sp>
    <dsp:sp modelId="{41D01101-DD2C-4FB0-A450-662719C0FBBC}">
      <dsp:nvSpPr>
        <dsp:cNvPr id="0" name=""/>
        <dsp:cNvSpPr/>
      </dsp:nvSpPr>
      <dsp:spPr>
        <a:xfrm>
          <a:off x="0" y="3386879"/>
          <a:ext cx="11292840" cy="8064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67264E-0C3E-4BE4-AD5E-EF0D0D060944}">
      <dsp:nvSpPr>
        <dsp:cNvPr id="0" name=""/>
        <dsp:cNvSpPr/>
      </dsp:nvSpPr>
      <dsp:spPr>
        <a:xfrm>
          <a:off x="564642" y="2914560"/>
          <a:ext cx="7904988" cy="94464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90" tIns="0" rIns="298790" bIns="0" numCol="1" spcCol="1270" anchor="ctr" anchorCtr="0">
          <a:noAutofit/>
        </a:bodyPr>
        <a:lstStyle/>
        <a:p>
          <a:pPr marL="0" lvl="0" indent="0" algn="l" defTabSz="1422400">
            <a:lnSpc>
              <a:spcPct val="90000"/>
            </a:lnSpc>
            <a:spcBef>
              <a:spcPct val="0"/>
            </a:spcBef>
            <a:spcAft>
              <a:spcPct val="35000"/>
            </a:spcAft>
            <a:buNone/>
          </a:pPr>
          <a:r>
            <a:rPr lang="es-ES" sz="3200" kern="1200"/>
            <a:t>Pantalla de Puntuación</a:t>
          </a:r>
          <a:endParaRPr lang="en-US" sz="3200" kern="1200"/>
        </a:p>
      </dsp:txBody>
      <dsp:txXfrm>
        <a:off x="610756" y="2960674"/>
        <a:ext cx="7812760" cy="85241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62B80FE-187A-4085-BD71-F0873FF7BD68}" type="datetime1">
              <a:rPr lang="es-ES" smtClean="0"/>
              <a:t>05/06/2024</a:t>
            </a:fld>
            <a:endParaRPr lang="es-ES"/>
          </a:p>
        </p:txBody>
      </p:sp>
      <p:sp>
        <p:nvSpPr>
          <p:cNvPr id="4" name="Marcador de pie de pá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s-ES" smtClean="0"/>
              <a:t>‹Nº›</a:t>
            </a:fld>
            <a:endParaRPr lang="es-E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59A2BD-4571-4110-BB3E-5D004DE434FA}" type="datetime1">
              <a:rPr lang="es-ES" noProof="0" smtClean="0"/>
              <a:t>05/06/2024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s-ES" noProof="0" smtClean="0"/>
              <a:t>‹Nº›</a:t>
            </a:fld>
            <a:endParaRPr lang="es-ES"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a:t>
            </a:fld>
            <a:endParaRPr lang="es-E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11</a:t>
            </a:fld>
            <a:endParaRPr lang="es-E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F409C0D2-15DE-4FAC-845B-C48979FFAEB9}" type="datetime1">
              <a:rPr lang="es-ES" noProof="0" smtClean="0"/>
              <a:t>05/06/2024</a:t>
            </a:fld>
            <a:endParaRPr lang="es-ES" noProof="0"/>
          </a:p>
        </p:txBody>
      </p:sp>
      <p:sp>
        <p:nvSpPr>
          <p:cNvPr id="5" name="Marcador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8CF9F163-DD03-4353-882E-CE0F9A80F1C3}" type="datetime1">
              <a:rPr lang="es-ES" noProof="0" smtClean="0"/>
              <a:t>05/06/2024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839201" y="675726"/>
            <a:ext cx="2004164" cy="5183073"/>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8D2FF54C-EA2F-453C-857C-5C9ADB86CB43}" type="datetime1">
              <a:rPr lang="es-ES" noProof="0" smtClean="0"/>
              <a:t>05/06/2024</a:t>
            </a:fld>
            <a:endParaRPr lang="es-ES" noProof="0"/>
          </a:p>
        </p:txBody>
      </p:sp>
      <p:sp>
        <p:nvSpPr>
          <p:cNvPr id="5" name="Marcador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581192" y="2180496"/>
            <a:ext cx="11029615" cy="367830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7670FF6-52DC-429F-9C56-6A1BF295232E}" type="datetime1">
              <a:rPr lang="es-ES" noProof="0" smtClean="0"/>
              <a:t>05/06/2024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85E27922-51B6-4B96-9C28-2CD2060AE75A}" type="datetime1">
              <a:rPr lang="es-ES" noProof="0" smtClean="0"/>
              <a:t>05/06/2024</a:t>
            </a:fld>
            <a:endParaRPr lang="es-ES" noProof="0"/>
          </a:p>
        </p:txBody>
      </p:sp>
      <p:sp>
        <p:nvSpPr>
          <p:cNvPr id="5" name="Marcador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contenido 2"/>
          <p:cNvSpPr>
            <a:spLocks noGrp="1"/>
          </p:cNvSpPr>
          <p:nvPr>
            <p:ph sz="half" idx="1" hasCustomPrompt="1"/>
          </p:nvPr>
        </p:nvSpPr>
        <p:spPr>
          <a:xfrm>
            <a:off x="581193" y="2228003"/>
            <a:ext cx="5422390"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hasCustomPrompt="1"/>
          </p:nvPr>
        </p:nvSpPr>
        <p:spPr>
          <a:xfrm>
            <a:off x="6188417" y="2228003"/>
            <a:ext cx="5422392"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F3ECF5D1-1C98-40FD-9D65-EED7644802B9}" type="datetime1">
              <a:rPr lang="es-ES" noProof="0" smtClean="0"/>
              <a:t>05/06/2024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3"/>
          <p:cNvSpPr>
            <a:spLocks noGrp="1"/>
          </p:cNvSpPr>
          <p:nvPr>
            <p:ph sz="half" idx="2" hasCustomPrompt="1"/>
          </p:nvPr>
        </p:nvSpPr>
        <p:spPr>
          <a:xfrm>
            <a:off x="581194"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contenido 5"/>
          <p:cNvSpPr>
            <a:spLocks noGrp="1"/>
          </p:cNvSpPr>
          <p:nvPr>
            <p:ph sz="quarter" idx="4" hasCustomPrompt="1"/>
          </p:nvPr>
        </p:nvSpPr>
        <p:spPr>
          <a:xfrm>
            <a:off x="6217709"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8556C746-EB55-4634-AD93-A9FF2473885C}" type="datetime1">
              <a:rPr lang="es-ES" noProof="0" smtClean="0"/>
              <a:t>05/06/2024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C9051F13-F75A-440F-BED7-E2004746A95F}" type="datetime1">
              <a:rPr lang="es-ES" noProof="0" smtClean="0"/>
              <a:t>05/06/2024</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3D7A2E7D-666A-420B-9042-959E1D47E21D}" type="datetime1">
              <a:rPr lang="es-ES" noProof="0" smtClean="0"/>
              <a:t>05/06/2024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0403F12F-0E67-4CAB-8DFD-26DCD4A99D59}" type="datetime1">
              <a:rPr lang="es-ES" noProof="0" smtClean="0"/>
              <a:t>05/06/2024</a:t>
            </a:fld>
            <a:endParaRPr lang="es-ES" noProof="0"/>
          </a:p>
        </p:txBody>
      </p:sp>
      <p:sp>
        <p:nvSpPr>
          <p:cNvPr id="6" name="Marcador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9709DA8C-1A59-4B91-B9EA-509377CD0E23}" type="datetime1">
              <a:rPr lang="es-ES" noProof="0" smtClean="0"/>
              <a:t>05/06/2024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A3DF7BF2-42BB-439B-88AA-F60334FF1291}" type="datetime1">
              <a:rPr lang="es-ES" noProof="0" smtClean="0"/>
              <a:t>05/06/2024</a:t>
            </a:fld>
            <a:endParaRPr lang="es-ES" noProof="0"/>
          </a:p>
        </p:txBody>
      </p:sp>
      <p:sp>
        <p:nvSpPr>
          <p:cNvPr id="5" name="Marcador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Imagen 6">
            <a:extLst>
              <a:ext uri="{FF2B5EF4-FFF2-40B4-BE49-F238E27FC236}">
                <a16:creationId xmlns:a16="http://schemas.microsoft.com/office/drawing/2014/main" id="{3840F91C-EDD0-4D4E-A4AB-E6C77856C88C}"/>
              </a:ext>
            </a:extLst>
          </p:cNvPr>
          <p:cNvPicPr>
            <a:picLocks noChangeAspect="1"/>
          </p:cNvPicPr>
          <p:nvPr/>
        </p:nvPicPr>
        <p:blipFill rotWithShape="1">
          <a:blip r:embed="rId3"/>
          <a:srcRect l="5756" r="5756"/>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s-ES" sz="4000" dirty="0">
                <a:solidFill>
                  <a:schemeClr val="bg1"/>
                </a:solidFill>
              </a:rPr>
              <a:t>PROGRAMACIÓN DE JUEGOS </a:t>
            </a:r>
            <a:r>
              <a:rPr lang="es-ES" sz="4000" u="sng" dirty="0">
                <a:solidFill>
                  <a:schemeClr val="bg1"/>
                </a:solidFill>
              </a:rPr>
              <a:t>3D</a:t>
            </a:r>
            <a:r>
              <a:rPr lang="es-ES" sz="4000" dirty="0">
                <a:solidFill>
                  <a:schemeClr val="bg1"/>
                </a:solidFill>
              </a:rPr>
              <a:t> EN UNITY</a:t>
            </a: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es-ES" dirty="0" err="1">
                <a:solidFill>
                  <a:srgbClr val="7CEBFF"/>
                </a:solidFill>
              </a:rPr>
              <a:t>JuAN</a:t>
            </a:r>
            <a:r>
              <a:rPr lang="es-ES" dirty="0">
                <a:solidFill>
                  <a:srgbClr val="7CEBFF"/>
                </a:solidFill>
              </a:rPr>
              <a:t> ALBERTO DOMÍNGUEZ VÁZQUEZ | SAÚL RODRÍGUEZ NARANJO</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DD2AB1-667C-7A3B-944A-B18FC1ABF5BC}"/>
              </a:ext>
            </a:extLst>
          </p:cNvPr>
          <p:cNvSpPr>
            <a:spLocks noGrp="1"/>
          </p:cNvSpPr>
          <p:nvPr>
            <p:ph type="title"/>
          </p:nvPr>
        </p:nvSpPr>
        <p:spPr>
          <a:xfrm>
            <a:off x="581193" y="729658"/>
            <a:ext cx="11029616" cy="988332"/>
          </a:xfrm>
        </p:spPr>
        <p:txBody>
          <a:bodyPr anchor="b">
            <a:normAutofit/>
          </a:bodyPr>
          <a:lstStyle/>
          <a:p>
            <a:r>
              <a:rPr lang="es-ES" dirty="0"/>
              <a:t>Pantalla de finalización</a:t>
            </a:r>
          </a:p>
        </p:txBody>
      </p:sp>
      <p:sp>
        <p:nvSpPr>
          <p:cNvPr id="3" name="Marcador de contenido 2">
            <a:extLst>
              <a:ext uri="{FF2B5EF4-FFF2-40B4-BE49-F238E27FC236}">
                <a16:creationId xmlns:a16="http://schemas.microsoft.com/office/drawing/2014/main" id="{489D9AC8-D4C4-FE33-C1A3-9540B0223799}"/>
              </a:ext>
            </a:extLst>
          </p:cNvPr>
          <p:cNvSpPr>
            <a:spLocks noGrp="1"/>
          </p:cNvSpPr>
          <p:nvPr>
            <p:ph sz="half" idx="1"/>
          </p:nvPr>
        </p:nvSpPr>
        <p:spPr>
          <a:xfrm>
            <a:off x="581193" y="2228003"/>
            <a:ext cx="5422390" cy="3633047"/>
          </a:xfrm>
        </p:spPr>
        <p:txBody>
          <a:bodyPr anchor="ctr">
            <a:normAutofit/>
          </a:bodyPr>
          <a:lstStyle/>
          <a:p>
            <a:pPr algn="just"/>
            <a:r>
              <a:rPr lang="es-ES" dirty="0"/>
              <a:t>Si el jugador sobrevive, se le llevará a esta pantalla, donde podrá ingresar su nombre y si supera a al menos el jugador reflejado en el ranking de menor puntuación, entrará en dicho ranking.</a:t>
            </a:r>
          </a:p>
        </p:txBody>
      </p:sp>
      <p:pic>
        <p:nvPicPr>
          <p:cNvPr id="5" name="Imagen 4" descr="Diagrama&#10;&#10;Descripción generada automáticamente">
            <a:extLst>
              <a:ext uri="{FF2B5EF4-FFF2-40B4-BE49-F238E27FC236}">
                <a16:creationId xmlns:a16="http://schemas.microsoft.com/office/drawing/2014/main" id="{B3972348-6EC1-527A-0516-71754443D7F9}"/>
              </a:ext>
            </a:extLst>
          </p:cNvPr>
          <p:cNvPicPr>
            <a:picLocks noChangeAspect="1"/>
          </p:cNvPicPr>
          <p:nvPr/>
        </p:nvPicPr>
        <p:blipFill rotWithShape="1">
          <a:blip r:embed="rId2"/>
          <a:srcRect t="720" b="1744"/>
          <a:stretch/>
        </p:blipFill>
        <p:spPr>
          <a:xfrm>
            <a:off x="6188417" y="2160000"/>
            <a:ext cx="5422392" cy="3636000"/>
          </a:xfrm>
          <a:prstGeom prst="rect">
            <a:avLst/>
          </a:prstGeom>
          <a:noFill/>
        </p:spPr>
      </p:pic>
    </p:spTree>
    <p:extLst>
      <p:ext uri="{BB962C8B-B14F-4D97-AF65-F5344CB8AC3E}">
        <p14:creationId xmlns:p14="http://schemas.microsoft.com/office/powerpoint/2010/main" val="4021958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tángulo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nvGrpSpPr>
          <p:cNvPr id="14" name="Grupo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ángulo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6" name="Rectángulo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7" name="Rectángulo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 name="Título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es-ES">
                <a:solidFill>
                  <a:srgbClr val="FFFFFF"/>
                </a:solidFill>
              </a:rPr>
              <a:t>Gracias</a:t>
            </a:r>
          </a:p>
        </p:txBody>
      </p:sp>
      <p:sp>
        <p:nvSpPr>
          <p:cNvPr id="3" name="Subtítulo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endParaRPr lang="es-ES" dirty="0">
              <a:solidFill>
                <a:schemeClr val="bg2"/>
              </a:solidFill>
            </a:endParaRPr>
          </a:p>
          <a:p>
            <a:pPr rtl="0"/>
            <a:endParaRPr lang="es-ES" dirty="0">
              <a:solidFill>
                <a:schemeClr val="bg2"/>
              </a:solidFill>
            </a:endParaRPr>
          </a:p>
          <a:p>
            <a:pPr rtl="0"/>
            <a:endParaRPr lang="es-ES" dirty="0">
              <a:solidFill>
                <a:schemeClr val="bg2"/>
              </a:solidFill>
            </a:endParaRPr>
          </a:p>
        </p:txBody>
      </p:sp>
      <p:pic>
        <p:nvPicPr>
          <p:cNvPr id="5" name="Imagen 4" descr="Números digital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27AC2A5-E474-5896-E820-31D8400845AA}"/>
              </a:ext>
            </a:extLst>
          </p:cNvPr>
          <p:cNvSpPr>
            <a:spLocks noGrp="1"/>
          </p:cNvSpPr>
          <p:nvPr>
            <p:ph type="title"/>
          </p:nvPr>
        </p:nvSpPr>
        <p:spPr>
          <a:xfrm>
            <a:off x="581190" y="5456850"/>
            <a:ext cx="4909445" cy="689514"/>
          </a:xfrm>
        </p:spPr>
        <p:txBody>
          <a:bodyPr anchor="ctr">
            <a:normAutofit/>
          </a:bodyPr>
          <a:lstStyle/>
          <a:p>
            <a:r>
              <a:rPr lang="es-ES" sz="2800" dirty="0">
                <a:solidFill>
                  <a:schemeClr val="bg1"/>
                </a:solidFill>
              </a:rPr>
              <a:t>ÍNDICE</a:t>
            </a:r>
          </a:p>
        </p:txBody>
      </p:sp>
      <p:sp>
        <p:nvSpPr>
          <p:cNvPr id="12" name="Text Placeholder 3">
            <a:extLst>
              <a:ext uri="{FF2B5EF4-FFF2-40B4-BE49-F238E27FC236}">
                <a16:creationId xmlns:a16="http://schemas.microsoft.com/office/drawing/2014/main" id="{33E4DE3A-494C-49D2-67EA-EE0BACCA655C}"/>
              </a:ext>
            </a:extLst>
          </p:cNvPr>
          <p:cNvSpPr>
            <a:spLocks noGrp="1"/>
          </p:cNvSpPr>
          <p:nvPr>
            <p:ph type="body" sz="half" idx="2"/>
          </p:nvPr>
        </p:nvSpPr>
        <p:spPr>
          <a:xfrm>
            <a:off x="5740823" y="5262296"/>
            <a:ext cx="5869987" cy="689515"/>
          </a:xfrm>
        </p:spPr>
        <p:txBody>
          <a:bodyPr/>
          <a:lstStyle/>
          <a:p>
            <a:endParaRPr lang="en-US"/>
          </a:p>
        </p:txBody>
      </p:sp>
      <p:graphicFrame>
        <p:nvGraphicFramePr>
          <p:cNvPr id="8" name="Marcador de contenido 5">
            <a:extLst>
              <a:ext uri="{FF2B5EF4-FFF2-40B4-BE49-F238E27FC236}">
                <a16:creationId xmlns:a16="http://schemas.microsoft.com/office/drawing/2014/main" id="{7F0AE23A-0EAC-A113-861B-3A05F7513BF2}"/>
              </a:ext>
            </a:extLst>
          </p:cNvPr>
          <p:cNvGraphicFramePr>
            <a:graphicFrameLocks noGrp="1"/>
          </p:cNvGraphicFramePr>
          <p:nvPr>
            <p:ph idx="1"/>
            <p:extLst>
              <p:ext uri="{D42A27DB-BD31-4B8C-83A1-F6EECF244321}">
                <p14:modId xmlns:p14="http://schemas.microsoft.com/office/powerpoint/2010/main" val="2401884659"/>
              </p:ext>
            </p:extLst>
          </p:nvPr>
        </p:nvGraphicFramePr>
        <p:xfrm>
          <a:off x="447816" y="601200"/>
          <a:ext cx="11292840" cy="42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688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00AE75-6312-90A5-96C7-B5648FD4F4FF}"/>
              </a:ext>
            </a:extLst>
          </p:cNvPr>
          <p:cNvSpPr>
            <a:spLocks noGrp="1"/>
          </p:cNvSpPr>
          <p:nvPr>
            <p:ph type="title"/>
          </p:nvPr>
        </p:nvSpPr>
        <p:spPr/>
        <p:txBody>
          <a:bodyPr/>
          <a:lstStyle/>
          <a:p>
            <a:r>
              <a:rPr lang="es-ES" dirty="0"/>
              <a:t>Pantalla de título</a:t>
            </a:r>
          </a:p>
        </p:txBody>
      </p:sp>
      <p:sp>
        <p:nvSpPr>
          <p:cNvPr id="3" name="Marcador de contenido 2">
            <a:extLst>
              <a:ext uri="{FF2B5EF4-FFF2-40B4-BE49-F238E27FC236}">
                <a16:creationId xmlns:a16="http://schemas.microsoft.com/office/drawing/2014/main" id="{20358A25-43AA-D2D9-817F-E4B84B301B0B}"/>
              </a:ext>
            </a:extLst>
          </p:cNvPr>
          <p:cNvSpPr>
            <a:spLocks noGrp="1"/>
          </p:cNvSpPr>
          <p:nvPr>
            <p:ph idx="1"/>
          </p:nvPr>
        </p:nvSpPr>
        <p:spPr/>
        <p:txBody>
          <a:bodyPr/>
          <a:lstStyle/>
          <a:p>
            <a:r>
              <a:rPr lang="es-ES" dirty="0"/>
              <a:t>En la pantalla de título podemos observar tres botones, uno para comenzar el juego, otro para poder realizar ciertas configuraciones del juego, como su volumen, tiempo de juego, etc. y otro adicional para salir del juego, que cerrará el programa.</a:t>
            </a:r>
          </a:p>
          <a:p>
            <a:r>
              <a:rPr lang="es-ES" dirty="0"/>
              <a:t>Cabe añadir que para que se produzca el paso de escenas, se deberá configurar las </a:t>
            </a:r>
            <a:r>
              <a:rPr lang="es-ES" dirty="0" err="1"/>
              <a:t>builds</a:t>
            </a:r>
            <a:r>
              <a:rPr lang="es-ES" dirty="0"/>
              <a:t> </a:t>
            </a:r>
            <a:r>
              <a:rPr lang="es-ES" dirty="0" err="1"/>
              <a:t>setting</a:t>
            </a:r>
            <a:r>
              <a:rPr lang="es-ES" dirty="0"/>
              <a:t> en </a:t>
            </a:r>
            <a:r>
              <a:rPr lang="es-ES" dirty="0" err="1"/>
              <a:t>unity</a:t>
            </a:r>
            <a:r>
              <a:rPr lang="es-ES" dirty="0"/>
              <a:t>, añadiendo las respectivas escenas del juego.</a:t>
            </a:r>
          </a:p>
        </p:txBody>
      </p:sp>
    </p:spTree>
    <p:extLst>
      <p:ext uri="{BB962C8B-B14F-4D97-AF65-F5344CB8AC3E}">
        <p14:creationId xmlns:p14="http://schemas.microsoft.com/office/powerpoint/2010/main" val="266827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94FA2-EB62-E5B4-FC28-75A95591B92B}"/>
              </a:ext>
            </a:extLst>
          </p:cNvPr>
          <p:cNvSpPr>
            <a:spLocks noGrp="1"/>
          </p:cNvSpPr>
          <p:nvPr>
            <p:ph type="title"/>
          </p:nvPr>
        </p:nvSpPr>
        <p:spPr>
          <a:xfrm>
            <a:off x="581193" y="729658"/>
            <a:ext cx="11029616" cy="988332"/>
          </a:xfrm>
        </p:spPr>
        <p:txBody>
          <a:bodyPr anchor="b">
            <a:normAutofit/>
          </a:bodyPr>
          <a:lstStyle/>
          <a:p>
            <a:r>
              <a:rPr lang="es-ES" dirty="0"/>
              <a:t>Nivel 1</a:t>
            </a:r>
          </a:p>
        </p:txBody>
      </p:sp>
      <p:sp>
        <p:nvSpPr>
          <p:cNvPr id="3" name="Marcador de contenido 2">
            <a:extLst>
              <a:ext uri="{FF2B5EF4-FFF2-40B4-BE49-F238E27FC236}">
                <a16:creationId xmlns:a16="http://schemas.microsoft.com/office/drawing/2014/main" id="{D1DB0A1C-112C-38FB-624E-126AE5590DD2}"/>
              </a:ext>
            </a:extLst>
          </p:cNvPr>
          <p:cNvSpPr>
            <a:spLocks noGrp="1"/>
          </p:cNvSpPr>
          <p:nvPr>
            <p:ph sz="half" idx="1"/>
          </p:nvPr>
        </p:nvSpPr>
        <p:spPr>
          <a:xfrm>
            <a:off x="581193" y="2228003"/>
            <a:ext cx="5422390" cy="3633047"/>
          </a:xfrm>
        </p:spPr>
        <p:txBody>
          <a:bodyPr anchor="ctr">
            <a:normAutofit/>
          </a:bodyPr>
          <a:lstStyle/>
          <a:p>
            <a:pPr algn="just"/>
            <a:r>
              <a:rPr lang="es-ES" dirty="0"/>
              <a:t>Este nivel tiene una ambientación futurista, siendo que se trata de una base alienígena situada en un planeta cuya raza está en conflicto con los seres humanos. La gravedad es menor que la de la Tierra, viéndose reflejado en las físicas del juego.</a:t>
            </a:r>
          </a:p>
          <a:p>
            <a:pPr algn="just"/>
            <a:r>
              <a:rPr lang="es-ES" dirty="0"/>
              <a:t>El objetivo consiste en aguantar vivo durante todo el tiempo restante (configurado en la pantalla de inicio) matando al mayor número de enemigos posibles.</a:t>
            </a:r>
          </a:p>
          <a:p>
            <a:pPr algn="just"/>
            <a:r>
              <a:rPr lang="es-ES" dirty="0"/>
              <a:t>Los enemigos aparecen en oleadas conforme su número va disminuyendo, mutando mediante un algoritmo genético en cada iteración.</a:t>
            </a:r>
          </a:p>
        </p:txBody>
      </p:sp>
      <p:pic>
        <p:nvPicPr>
          <p:cNvPr id="5" name="Imagen 4">
            <a:extLst>
              <a:ext uri="{FF2B5EF4-FFF2-40B4-BE49-F238E27FC236}">
                <a16:creationId xmlns:a16="http://schemas.microsoft.com/office/drawing/2014/main" id="{7DDB25B5-43EF-FBE6-9708-9BCE488129CF}"/>
              </a:ext>
            </a:extLst>
          </p:cNvPr>
          <p:cNvPicPr>
            <a:picLocks noChangeAspect="1"/>
          </p:cNvPicPr>
          <p:nvPr/>
        </p:nvPicPr>
        <p:blipFill>
          <a:blip r:embed="rId2"/>
          <a:stretch>
            <a:fillRect/>
          </a:stretch>
        </p:blipFill>
        <p:spPr>
          <a:xfrm>
            <a:off x="6188417" y="2831266"/>
            <a:ext cx="5422392" cy="2426520"/>
          </a:xfrm>
          <a:prstGeom prst="rect">
            <a:avLst/>
          </a:prstGeom>
          <a:noFill/>
        </p:spPr>
      </p:pic>
    </p:spTree>
    <p:extLst>
      <p:ext uri="{BB962C8B-B14F-4D97-AF65-F5344CB8AC3E}">
        <p14:creationId xmlns:p14="http://schemas.microsoft.com/office/powerpoint/2010/main" val="7284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B15ACF-44EA-F63A-F9AF-FE91883EA3AF}"/>
              </a:ext>
            </a:extLst>
          </p:cNvPr>
          <p:cNvSpPr>
            <a:spLocks noGrp="1"/>
          </p:cNvSpPr>
          <p:nvPr>
            <p:ph type="title"/>
          </p:nvPr>
        </p:nvSpPr>
        <p:spPr/>
        <p:txBody>
          <a:bodyPr/>
          <a:lstStyle/>
          <a:p>
            <a:r>
              <a:rPr lang="es-ES" dirty="0"/>
              <a:t>Nivel 1 – Implementación del enemigo</a:t>
            </a:r>
          </a:p>
        </p:txBody>
      </p:sp>
      <p:sp>
        <p:nvSpPr>
          <p:cNvPr id="5" name="Marcador de contenido 4">
            <a:extLst>
              <a:ext uri="{FF2B5EF4-FFF2-40B4-BE49-F238E27FC236}">
                <a16:creationId xmlns:a16="http://schemas.microsoft.com/office/drawing/2014/main" id="{352775C9-57D6-42E6-8A94-197FF77D9FAA}"/>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61371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94FA2-EB62-E5B4-FC28-75A95591B92B}"/>
              </a:ext>
            </a:extLst>
          </p:cNvPr>
          <p:cNvSpPr>
            <a:spLocks noGrp="1"/>
          </p:cNvSpPr>
          <p:nvPr>
            <p:ph type="title"/>
          </p:nvPr>
        </p:nvSpPr>
        <p:spPr/>
        <p:txBody>
          <a:bodyPr/>
          <a:lstStyle/>
          <a:p>
            <a:r>
              <a:rPr lang="es-ES" dirty="0"/>
              <a:t>Nivel 1 – Algoritmo genético</a:t>
            </a:r>
          </a:p>
        </p:txBody>
      </p:sp>
      <p:sp>
        <p:nvSpPr>
          <p:cNvPr id="3" name="Marcador de contenido 2">
            <a:extLst>
              <a:ext uri="{FF2B5EF4-FFF2-40B4-BE49-F238E27FC236}">
                <a16:creationId xmlns:a16="http://schemas.microsoft.com/office/drawing/2014/main" id="{D1DB0A1C-112C-38FB-624E-126AE5590DD2}"/>
              </a:ext>
            </a:extLst>
          </p:cNvPr>
          <p:cNvSpPr>
            <a:spLocks noGrp="1"/>
          </p:cNvSpPr>
          <p:nvPr>
            <p:ph idx="1"/>
          </p:nvPr>
        </p:nvSpPr>
        <p:spPr/>
        <p:txBody>
          <a:bodyPr>
            <a:normAutofit/>
          </a:bodyPr>
          <a:lstStyle/>
          <a:p>
            <a:pPr algn="just"/>
            <a:endParaRPr lang="es-ES" dirty="0"/>
          </a:p>
        </p:txBody>
      </p:sp>
    </p:spTree>
    <p:extLst>
      <p:ext uri="{BB962C8B-B14F-4D97-AF65-F5344CB8AC3E}">
        <p14:creationId xmlns:p14="http://schemas.microsoft.com/office/powerpoint/2010/main" val="1041015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7CF6E-5F21-6BF6-8899-35043FF81585}"/>
              </a:ext>
            </a:extLst>
          </p:cNvPr>
          <p:cNvSpPr>
            <a:spLocks noGrp="1"/>
          </p:cNvSpPr>
          <p:nvPr>
            <p:ph type="title"/>
          </p:nvPr>
        </p:nvSpPr>
        <p:spPr>
          <a:xfrm>
            <a:off x="581193" y="729658"/>
            <a:ext cx="11029616" cy="988332"/>
          </a:xfrm>
        </p:spPr>
        <p:txBody>
          <a:bodyPr anchor="b">
            <a:normAutofit/>
          </a:bodyPr>
          <a:lstStyle/>
          <a:p>
            <a:r>
              <a:rPr lang="es-ES" dirty="0"/>
              <a:t>Nivel I – implementación del arma</a:t>
            </a:r>
          </a:p>
        </p:txBody>
      </p:sp>
      <p:sp>
        <p:nvSpPr>
          <p:cNvPr id="3" name="Marcador de contenido 2">
            <a:extLst>
              <a:ext uri="{FF2B5EF4-FFF2-40B4-BE49-F238E27FC236}">
                <a16:creationId xmlns:a16="http://schemas.microsoft.com/office/drawing/2014/main" id="{F5144950-FE06-D23A-DE61-1BDC4F15BDA6}"/>
              </a:ext>
            </a:extLst>
          </p:cNvPr>
          <p:cNvSpPr>
            <a:spLocks noGrp="1"/>
          </p:cNvSpPr>
          <p:nvPr>
            <p:ph sz="half" idx="1"/>
          </p:nvPr>
        </p:nvSpPr>
        <p:spPr>
          <a:xfrm>
            <a:off x="581193" y="2228003"/>
            <a:ext cx="5422390" cy="4357623"/>
          </a:xfrm>
        </p:spPr>
        <p:txBody>
          <a:bodyPr anchor="ctr">
            <a:normAutofit lnSpcReduction="10000"/>
          </a:bodyPr>
          <a:lstStyle/>
          <a:p>
            <a:pPr algn="just">
              <a:lnSpc>
                <a:spcPct val="90000"/>
              </a:lnSpc>
            </a:pPr>
            <a:r>
              <a:rPr lang="es-ES" sz="1600" dirty="0"/>
              <a:t>En cuanto al arma utilizada, llamada “Fusil </a:t>
            </a:r>
            <a:r>
              <a:rPr lang="es-ES" sz="1600" dirty="0" err="1"/>
              <a:t>Reaper</a:t>
            </a:r>
            <a:r>
              <a:rPr lang="es-ES" sz="1600" dirty="0"/>
              <a:t>”, tiene cadencia semiautomática. Para poder dispararla, en cada ciclo </a:t>
            </a:r>
            <a:r>
              <a:rPr lang="es-ES" sz="1600" dirty="0" err="1"/>
              <a:t>Update</a:t>
            </a:r>
            <a:r>
              <a:rPr lang="es-ES" sz="1600" dirty="0"/>
              <a:t> de la clase </a:t>
            </a:r>
            <a:r>
              <a:rPr lang="es-ES" sz="1600" dirty="0" err="1"/>
              <a:t>WeaponCtrl</a:t>
            </a:r>
            <a:r>
              <a:rPr lang="es-ES" sz="1600" dirty="0"/>
              <a:t> se evalúa si el jugador está presionando el botón izquierdo del ratón. Para recargarla se evalúa si se ha presionado la tecla R. Cuenta con 30 balas por cargador.</a:t>
            </a:r>
          </a:p>
          <a:p>
            <a:pPr algn="just">
              <a:lnSpc>
                <a:spcPct val="90000"/>
              </a:lnSpc>
            </a:pPr>
            <a:r>
              <a:rPr lang="es-ES" sz="1600" dirty="0"/>
              <a:t>La munición del arma es por defecto infinita, y se examina su estado en tiempo real, reflejándose en la interfaz del juego, esto es posible gracias a las clases </a:t>
            </a:r>
            <a:r>
              <a:rPr lang="es-ES" sz="1600" dirty="0" err="1"/>
              <a:t>WeaponStatistics</a:t>
            </a:r>
            <a:r>
              <a:rPr lang="es-ES" sz="1600" dirty="0"/>
              <a:t> y la interfaz </a:t>
            </a:r>
            <a:r>
              <a:rPr lang="es-ES" sz="1600" dirty="0" err="1"/>
              <a:t>WeaponStatusListener</a:t>
            </a:r>
            <a:r>
              <a:rPr lang="es-ES" sz="1600" dirty="0"/>
              <a:t>. </a:t>
            </a:r>
            <a:r>
              <a:rPr lang="es-ES" sz="1600" dirty="0" err="1"/>
              <a:t>WeaponStatistics</a:t>
            </a:r>
            <a:r>
              <a:rPr lang="es-ES" sz="1600" dirty="0"/>
              <a:t> contiene información sobre la munición actual y restante, notificando de cada vez que se dispara o se recarga a aquellos </a:t>
            </a:r>
            <a:r>
              <a:rPr lang="es-ES" sz="1600" dirty="0" err="1"/>
              <a:t>WeaponStatusListener</a:t>
            </a:r>
            <a:r>
              <a:rPr lang="es-ES" sz="1600" dirty="0"/>
              <a:t> que estén suscritos. Se sigue el patrón de diseño </a:t>
            </a:r>
            <a:r>
              <a:rPr lang="es-ES" sz="1600" dirty="0" err="1"/>
              <a:t>Observer</a:t>
            </a:r>
            <a:r>
              <a:rPr lang="es-ES" sz="1600" dirty="0"/>
              <a:t>.</a:t>
            </a:r>
          </a:p>
          <a:p>
            <a:pPr algn="just">
              <a:lnSpc>
                <a:spcPct val="90000"/>
              </a:lnSpc>
            </a:pPr>
            <a:r>
              <a:rPr lang="es-ES" sz="1600" dirty="0"/>
              <a:t>Por último, el arma cada vez que es disparada, instancia una copia de un </a:t>
            </a:r>
            <a:r>
              <a:rPr lang="es-ES" sz="1600" dirty="0" err="1"/>
              <a:t>prefab</a:t>
            </a:r>
            <a:r>
              <a:rPr lang="es-ES" sz="1600" dirty="0"/>
              <a:t> de un casquillo de bala, que desaparece a los pocos segundos. Esto aumenta la inmersión ya que proporciona más detalles, y además no merma el rendimiento.</a:t>
            </a:r>
          </a:p>
          <a:p>
            <a:pPr>
              <a:lnSpc>
                <a:spcPct val="90000"/>
              </a:lnSpc>
            </a:pPr>
            <a:endParaRPr lang="es-ES" sz="1400" dirty="0"/>
          </a:p>
        </p:txBody>
      </p:sp>
      <p:pic>
        <p:nvPicPr>
          <p:cNvPr id="5" name="Imagen 4" descr="Imagen de la pantalla de un video juego&#10;&#10;Descripción generada automáticamente con confianza baja">
            <a:extLst>
              <a:ext uri="{FF2B5EF4-FFF2-40B4-BE49-F238E27FC236}">
                <a16:creationId xmlns:a16="http://schemas.microsoft.com/office/drawing/2014/main" id="{35E6E2DE-D6AD-9A02-30F8-A5A86C3F46D4}"/>
              </a:ext>
            </a:extLst>
          </p:cNvPr>
          <p:cNvPicPr>
            <a:picLocks noChangeAspect="1"/>
          </p:cNvPicPr>
          <p:nvPr/>
        </p:nvPicPr>
        <p:blipFill>
          <a:blip r:embed="rId2"/>
          <a:stretch>
            <a:fillRect/>
          </a:stretch>
        </p:blipFill>
        <p:spPr>
          <a:xfrm>
            <a:off x="6188419" y="2016257"/>
            <a:ext cx="5422392" cy="2426520"/>
          </a:xfrm>
          <a:prstGeom prst="rect">
            <a:avLst/>
          </a:prstGeom>
          <a:noFill/>
        </p:spPr>
      </p:pic>
      <p:pic>
        <p:nvPicPr>
          <p:cNvPr id="7" name="Imagen 6" descr="Una captura de pantalla de un videojuego&#10;&#10;Descripción generada automáticamente con confianza baja">
            <a:extLst>
              <a:ext uri="{FF2B5EF4-FFF2-40B4-BE49-F238E27FC236}">
                <a16:creationId xmlns:a16="http://schemas.microsoft.com/office/drawing/2014/main" id="{6B746D41-3DA9-371F-F732-780EDA4C81F2}"/>
              </a:ext>
            </a:extLst>
          </p:cNvPr>
          <p:cNvPicPr>
            <a:picLocks noChangeAspect="1"/>
          </p:cNvPicPr>
          <p:nvPr/>
        </p:nvPicPr>
        <p:blipFill>
          <a:blip r:embed="rId3"/>
          <a:stretch>
            <a:fillRect/>
          </a:stretch>
        </p:blipFill>
        <p:spPr>
          <a:xfrm>
            <a:off x="6373459" y="4534998"/>
            <a:ext cx="5052312" cy="2245179"/>
          </a:xfrm>
          <a:prstGeom prst="rect">
            <a:avLst/>
          </a:prstGeom>
        </p:spPr>
      </p:pic>
    </p:spTree>
    <p:extLst>
      <p:ext uri="{BB962C8B-B14F-4D97-AF65-F5344CB8AC3E}">
        <p14:creationId xmlns:p14="http://schemas.microsoft.com/office/powerpoint/2010/main" val="3099170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EA0149-AED2-EFBD-2786-666B7035E9F3}"/>
              </a:ext>
            </a:extLst>
          </p:cNvPr>
          <p:cNvSpPr>
            <a:spLocks noGrp="1"/>
          </p:cNvSpPr>
          <p:nvPr>
            <p:ph type="title"/>
          </p:nvPr>
        </p:nvSpPr>
        <p:spPr>
          <a:xfrm>
            <a:off x="581193" y="729658"/>
            <a:ext cx="11029616" cy="988332"/>
          </a:xfrm>
        </p:spPr>
        <p:txBody>
          <a:bodyPr anchor="b">
            <a:normAutofit/>
          </a:bodyPr>
          <a:lstStyle/>
          <a:p>
            <a:r>
              <a:rPr lang="es-ES" dirty="0"/>
              <a:t>Nivel I – implementación del arma</a:t>
            </a:r>
          </a:p>
        </p:txBody>
      </p:sp>
      <p:sp>
        <p:nvSpPr>
          <p:cNvPr id="5" name="Marcador de contenido 4">
            <a:extLst>
              <a:ext uri="{FF2B5EF4-FFF2-40B4-BE49-F238E27FC236}">
                <a16:creationId xmlns:a16="http://schemas.microsoft.com/office/drawing/2014/main" id="{8B37607F-DD70-28C1-8056-27A2AD991640}"/>
              </a:ext>
            </a:extLst>
          </p:cNvPr>
          <p:cNvSpPr>
            <a:spLocks noGrp="1"/>
          </p:cNvSpPr>
          <p:nvPr>
            <p:ph sz="half" idx="1"/>
          </p:nvPr>
        </p:nvSpPr>
        <p:spPr>
          <a:xfrm>
            <a:off x="581193" y="2228003"/>
            <a:ext cx="5422390" cy="3633047"/>
          </a:xfrm>
        </p:spPr>
        <p:txBody>
          <a:bodyPr anchor="ctr">
            <a:normAutofit/>
          </a:bodyPr>
          <a:lstStyle/>
          <a:p>
            <a:pPr algn="just"/>
            <a:r>
              <a:rPr lang="es-ES" dirty="0"/>
              <a:t>El arma lanza un </a:t>
            </a:r>
            <a:r>
              <a:rPr lang="es-ES" dirty="0" err="1"/>
              <a:t>RayCast</a:t>
            </a:r>
            <a:r>
              <a:rPr lang="es-ES" dirty="0"/>
              <a:t> desde el centro de la pantalla, justo en el punto medio de la mira, hacia delante, si impacta con un enemigo, este recibirá daño.</a:t>
            </a:r>
          </a:p>
        </p:txBody>
      </p:sp>
      <p:pic>
        <p:nvPicPr>
          <p:cNvPr id="7" name="Imagen 6" descr="Imagen que contiene firmar, tabla, pastel, hombre&#10;&#10;Descripción generada automáticamente">
            <a:extLst>
              <a:ext uri="{FF2B5EF4-FFF2-40B4-BE49-F238E27FC236}">
                <a16:creationId xmlns:a16="http://schemas.microsoft.com/office/drawing/2014/main" id="{48CA5223-4099-2B06-AB9F-056A8B3FF42A}"/>
              </a:ext>
            </a:extLst>
          </p:cNvPr>
          <p:cNvPicPr>
            <a:picLocks noChangeAspect="1"/>
          </p:cNvPicPr>
          <p:nvPr/>
        </p:nvPicPr>
        <p:blipFill>
          <a:blip r:embed="rId2"/>
          <a:stretch>
            <a:fillRect/>
          </a:stretch>
        </p:blipFill>
        <p:spPr>
          <a:xfrm>
            <a:off x="6188417" y="2838044"/>
            <a:ext cx="5422392" cy="2412965"/>
          </a:xfrm>
          <a:prstGeom prst="rect">
            <a:avLst/>
          </a:prstGeom>
          <a:noFill/>
        </p:spPr>
      </p:pic>
    </p:spTree>
    <p:extLst>
      <p:ext uri="{BB962C8B-B14F-4D97-AF65-F5344CB8AC3E}">
        <p14:creationId xmlns:p14="http://schemas.microsoft.com/office/powerpoint/2010/main" val="233435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C882C1-CEE0-EF52-A806-DDB051F8C532}"/>
              </a:ext>
            </a:extLst>
          </p:cNvPr>
          <p:cNvSpPr>
            <a:spLocks noGrp="1"/>
          </p:cNvSpPr>
          <p:nvPr>
            <p:ph type="title"/>
          </p:nvPr>
        </p:nvSpPr>
        <p:spPr>
          <a:xfrm>
            <a:off x="581193" y="729658"/>
            <a:ext cx="11029616" cy="988332"/>
          </a:xfrm>
        </p:spPr>
        <p:txBody>
          <a:bodyPr anchor="b">
            <a:normAutofit/>
          </a:bodyPr>
          <a:lstStyle/>
          <a:p>
            <a:r>
              <a:rPr lang="es-ES" dirty="0"/>
              <a:t>Nivel I – Vida del jugador</a:t>
            </a:r>
          </a:p>
        </p:txBody>
      </p:sp>
      <p:sp>
        <p:nvSpPr>
          <p:cNvPr id="5" name="Marcador de contenido 4">
            <a:extLst>
              <a:ext uri="{FF2B5EF4-FFF2-40B4-BE49-F238E27FC236}">
                <a16:creationId xmlns:a16="http://schemas.microsoft.com/office/drawing/2014/main" id="{6DF71547-09DF-F99C-DD28-8123CA2B2DA6}"/>
              </a:ext>
            </a:extLst>
          </p:cNvPr>
          <p:cNvSpPr>
            <a:spLocks noGrp="1"/>
          </p:cNvSpPr>
          <p:nvPr>
            <p:ph sz="half" idx="1"/>
          </p:nvPr>
        </p:nvSpPr>
        <p:spPr>
          <a:xfrm>
            <a:off x="581193" y="2228003"/>
            <a:ext cx="5422390" cy="3633047"/>
          </a:xfrm>
        </p:spPr>
        <p:txBody>
          <a:bodyPr anchor="ctr">
            <a:normAutofit lnSpcReduction="10000"/>
          </a:bodyPr>
          <a:lstStyle/>
          <a:p>
            <a:pPr algn="just"/>
            <a:r>
              <a:rPr lang="es-ES" dirty="0"/>
              <a:t>El jugador cuenta con 8 tanques de energía, situados en la esquina superior izquierda de la pantalla. Tiene un mecanismo similar al de la munición del arma. Estos datos se encuentran en la clase </a:t>
            </a:r>
            <a:r>
              <a:rPr lang="es-ES" dirty="0" err="1"/>
              <a:t>CharacterStatistics</a:t>
            </a:r>
            <a:r>
              <a:rPr lang="es-ES" dirty="0"/>
              <a:t>. Cuando el jugador pierde, recupera vida, o muere, se notifica a todos aquellos </a:t>
            </a:r>
            <a:r>
              <a:rPr lang="es-ES" dirty="0" err="1"/>
              <a:t>ICharacterStatusListener</a:t>
            </a:r>
            <a:r>
              <a:rPr lang="es-ES" dirty="0"/>
              <a:t> suscritos.</a:t>
            </a:r>
          </a:p>
          <a:p>
            <a:pPr algn="just"/>
            <a:r>
              <a:rPr lang="es-ES" dirty="0"/>
              <a:t>El personaje recupera 1 tanque de energía cada 10 segundos. Los enemigos quitarán tantos tanques de energía al jugador, como daño tengan definido en el momento de su instanciación. </a:t>
            </a:r>
          </a:p>
          <a:p>
            <a:pPr algn="just"/>
            <a:r>
              <a:rPr lang="es-ES" dirty="0"/>
              <a:t>Cuando el jugador muera, pierde el juego, y se le lleva a la pantalla de </a:t>
            </a:r>
            <a:r>
              <a:rPr lang="es-ES" dirty="0" err="1"/>
              <a:t>Game</a:t>
            </a:r>
            <a:r>
              <a:rPr lang="es-ES" dirty="0"/>
              <a:t> </a:t>
            </a:r>
            <a:r>
              <a:rPr lang="es-ES" dirty="0" err="1"/>
              <a:t>Over</a:t>
            </a:r>
            <a:r>
              <a:rPr lang="es-ES" dirty="0"/>
              <a:t>.</a:t>
            </a:r>
          </a:p>
        </p:txBody>
      </p:sp>
      <p:pic>
        <p:nvPicPr>
          <p:cNvPr id="7" name="Imagen 6" descr="Captura de pantalla de un video juego&#10;&#10;Descripción generada automáticamente">
            <a:extLst>
              <a:ext uri="{FF2B5EF4-FFF2-40B4-BE49-F238E27FC236}">
                <a16:creationId xmlns:a16="http://schemas.microsoft.com/office/drawing/2014/main" id="{C90BA5C2-7F48-07F1-A785-2330BEB069ED}"/>
              </a:ext>
            </a:extLst>
          </p:cNvPr>
          <p:cNvPicPr>
            <a:picLocks noChangeAspect="1"/>
          </p:cNvPicPr>
          <p:nvPr/>
        </p:nvPicPr>
        <p:blipFill>
          <a:blip r:embed="rId2"/>
          <a:stretch>
            <a:fillRect/>
          </a:stretch>
        </p:blipFill>
        <p:spPr>
          <a:xfrm>
            <a:off x="6188419" y="2051931"/>
            <a:ext cx="5422392" cy="2440076"/>
          </a:xfrm>
          <a:prstGeom prst="rect">
            <a:avLst/>
          </a:prstGeom>
          <a:noFill/>
        </p:spPr>
      </p:pic>
      <p:pic>
        <p:nvPicPr>
          <p:cNvPr id="9" name="Imagen 8">
            <a:extLst>
              <a:ext uri="{FF2B5EF4-FFF2-40B4-BE49-F238E27FC236}">
                <a16:creationId xmlns:a16="http://schemas.microsoft.com/office/drawing/2014/main" id="{E6C24B7D-00DB-21F7-7516-6034014F7467}"/>
              </a:ext>
            </a:extLst>
          </p:cNvPr>
          <p:cNvPicPr>
            <a:picLocks noChangeAspect="1"/>
          </p:cNvPicPr>
          <p:nvPr/>
        </p:nvPicPr>
        <p:blipFill>
          <a:blip r:embed="rId3"/>
          <a:stretch>
            <a:fillRect/>
          </a:stretch>
        </p:blipFill>
        <p:spPr>
          <a:xfrm>
            <a:off x="6416170" y="4575241"/>
            <a:ext cx="4873558" cy="2165308"/>
          </a:xfrm>
          <a:prstGeom prst="rect">
            <a:avLst/>
          </a:prstGeom>
        </p:spPr>
      </p:pic>
    </p:spTree>
    <p:extLst>
      <p:ext uri="{BB962C8B-B14F-4D97-AF65-F5344CB8AC3E}">
        <p14:creationId xmlns:p14="http://schemas.microsoft.com/office/powerpoint/2010/main" val="4270722890"/>
      </p:ext>
    </p:extLst>
  </p:cSld>
  <p:clrMapOvr>
    <a:masterClrMapping/>
  </p:clrMapOvr>
</p:sld>
</file>

<file path=ppt/theme/theme1.xml><?xml version="1.0" encoding="utf-8"?>
<a:theme xmlns:a="http://schemas.openxmlformats.org/drawingml/2006/main" name="Personaliza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9_TF56390039_Win32" id="{FCB14B3E-2B92-48B8-A334-05E7A8EE34E1}" vid="{B6EC9E21-8C82-4EB1-BBE7-A370F785D0C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Diseño tecnológico</Template>
  <TotalTime>129</TotalTime>
  <Words>594</Words>
  <Application>Microsoft Office PowerPoint</Application>
  <PresentationFormat>Panorámica</PresentationFormat>
  <Paragraphs>31</Paragraphs>
  <Slides>11</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Calibri</vt:lpstr>
      <vt:lpstr>Gill Sans MT</vt:lpstr>
      <vt:lpstr>Wingdings 2</vt:lpstr>
      <vt:lpstr>Personalizado</vt:lpstr>
      <vt:lpstr>PROGRAMACIÓN DE JUEGOS 3D EN UNITY</vt:lpstr>
      <vt:lpstr>ÍNDICE</vt:lpstr>
      <vt:lpstr>Pantalla de título</vt:lpstr>
      <vt:lpstr>Nivel 1</vt:lpstr>
      <vt:lpstr>Nivel 1 – Implementación del enemigo</vt:lpstr>
      <vt:lpstr>Nivel 1 – Algoritmo genético</vt:lpstr>
      <vt:lpstr>Nivel I – implementación del arma</vt:lpstr>
      <vt:lpstr>Nivel I – implementación del arma</vt:lpstr>
      <vt:lpstr>Nivel I – Vida del jugador</vt:lpstr>
      <vt:lpstr>Pantalla de finalización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tecnológico</dc:title>
  <dc:creator>Saúl Rodríguez</dc:creator>
  <cp:lastModifiedBy>Saúl Rodríguez</cp:lastModifiedBy>
  <cp:revision>32</cp:revision>
  <dcterms:created xsi:type="dcterms:W3CDTF">2024-04-24T07:08:06Z</dcterms:created>
  <dcterms:modified xsi:type="dcterms:W3CDTF">2024-06-05T09:33:43Z</dcterms:modified>
</cp:coreProperties>
</file>